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7" r:id="rId4"/>
    <p:sldId id="276" r:id="rId5"/>
    <p:sldId id="275" r:id="rId6"/>
    <p:sldId id="274" r:id="rId7"/>
    <p:sldId id="273" r:id="rId8"/>
    <p:sldId id="272" r:id="rId9"/>
    <p:sldId id="271" r:id="rId10"/>
    <p:sldId id="270" r:id="rId11"/>
    <p:sldId id="269" r:id="rId12"/>
    <p:sldId id="268" r:id="rId13"/>
    <p:sldId id="267" r:id="rId14"/>
    <p:sldId id="266" r:id="rId15"/>
    <p:sldId id="265" r:id="rId16"/>
    <p:sldId id="264" r:id="rId17"/>
    <p:sldId id="263" r:id="rId18"/>
    <p:sldId id="262" r:id="rId19"/>
    <p:sldId id="261" r:id="rId20"/>
    <p:sldId id="257" r:id="rId21"/>
    <p:sldId id="258" r:id="rId22"/>
    <p:sldId id="25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36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311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49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23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78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097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27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14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24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207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D232C-CE28-4CD4-9A82-8917E260C4E7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FA7E6-0FF0-4A24-9172-D9624B56C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75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2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9827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01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210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860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rgbClr val="0000FF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rgbClr val="0000FF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982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67953" y="-1539553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rgbClr val="0000FF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rgbClr val="0000FF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46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111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rgbClr val="0000FF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rgbClr val="0000FF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35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93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291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rgbClr val="0000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B0F0"/>
                    </a:gs>
                    <a:gs pos="15000">
                      <a:srgbClr val="00B0F0"/>
                    </a:gs>
                    <a:gs pos="42920">
                      <a:srgbClr val="00B0F0"/>
                    </a:gs>
                    <a:gs pos="30012">
                      <a:srgbClr val="13B5E3"/>
                    </a:gs>
                    <a:gs pos="89992">
                      <a:srgbClr val="FFFF00"/>
                    </a:gs>
                    <a:gs pos="81258">
                      <a:srgbClr val="FFFF00"/>
                    </a:gs>
                    <a:gs pos="70852">
                      <a:srgbClr val="FFFF00"/>
                    </a:gs>
                    <a:gs pos="60016">
                      <a:srgbClr val="FFFF00"/>
                    </a:gs>
                    <a:gs pos="49000">
                      <a:srgbClr val="FFFF00"/>
                    </a:gs>
                    <a:gs pos="100000">
                      <a:srgbClr val="FFFF00">
                        <a:lumMod val="80000"/>
                        <a:lumOff val="2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rgbClr val="0000FF"/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B0F0"/>
                  </a:gs>
                  <a:gs pos="15000">
                    <a:srgbClr val="00B0F0"/>
                  </a:gs>
                  <a:gs pos="42920">
                    <a:srgbClr val="00B0F0"/>
                  </a:gs>
                  <a:gs pos="30012">
                    <a:srgbClr val="13B5E3"/>
                  </a:gs>
                  <a:gs pos="89992">
                    <a:srgbClr val="FFFF00"/>
                  </a:gs>
                  <a:gs pos="81258">
                    <a:srgbClr val="FFFF00"/>
                  </a:gs>
                  <a:gs pos="70852">
                    <a:srgbClr val="FFFF00"/>
                  </a:gs>
                  <a:gs pos="60016">
                    <a:srgbClr val="FFFF00"/>
                  </a:gs>
                  <a:gs pos="49000">
                    <a:srgbClr val="FFFF00"/>
                  </a:gs>
                  <a:gs pos="100000">
                    <a:srgbClr val="FFFF00">
                      <a:lumMod val="80000"/>
                      <a:lumOff val="20000"/>
                    </a:srgbClr>
                  </a:gs>
                </a:gsLst>
                <a:lin ang="5400000" scaled="0"/>
                <a:tileRect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417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62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617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rgbClr val="0000FF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rgbClr val="0000FF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156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641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73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rgbClr val="0000FF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rgbClr val="0000FF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183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33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rgbClr val="0000FF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rgbClr val="0000FF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692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tx1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tx1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481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rgbClr val="0000FF"/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rgbClr val="0000FF"/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725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8054" y="-1539552"/>
            <a:ext cx="6838732" cy="10356681"/>
          </a:xfrm>
          <a:prstGeom prst="rect">
            <a:avLst/>
          </a:prstGeom>
          <a:noFill/>
        </p:spPr>
        <p:txBody>
          <a:bodyPr wrap="none" lIns="91440" tIns="45720" rIns="91440" bIns="45720" anchor="ctr" anchorCtr="0">
            <a:spAutoFit/>
          </a:bodyPr>
          <a:lstStyle/>
          <a:p>
            <a:pPr algn="ctr"/>
            <a:r>
              <a:rPr lang="uk-UA" sz="66700" b="1" dirty="0">
                <a:ln w="635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endParaRPr lang="ru-RU" sz="66700" b="1" cap="none" spc="0" dirty="0">
              <a:ln w="635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754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22</Words>
  <Application>Microsoft Office PowerPoint</Application>
  <PresentationFormat>Экран (4:3)</PresentationFormat>
  <Paragraphs>22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Vova hi</cp:lastModifiedBy>
  <cp:revision>9</cp:revision>
  <dcterms:created xsi:type="dcterms:W3CDTF">2021-06-21T16:21:30Z</dcterms:created>
  <dcterms:modified xsi:type="dcterms:W3CDTF">2021-06-21T19:50:33Z</dcterms:modified>
</cp:coreProperties>
</file>