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20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19" r:id="rId11"/>
    <p:sldId id="329" r:id="rId12"/>
    <p:sldId id="330" r:id="rId13"/>
    <p:sldId id="331" r:id="rId14"/>
    <p:sldId id="332" r:id="rId15"/>
    <p:sldId id="333" r:id="rId16"/>
    <p:sldId id="334" r:id="rId17"/>
    <p:sldId id="306" r:id="rId18"/>
    <p:sldId id="310" r:id="rId19"/>
    <p:sldId id="309" r:id="rId20"/>
    <p:sldId id="307" r:id="rId21"/>
    <p:sldId id="308" r:id="rId22"/>
    <p:sldId id="311" r:id="rId23"/>
    <p:sldId id="314" r:id="rId24"/>
    <p:sldId id="317" r:id="rId25"/>
    <p:sldId id="31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8725"/>
    <a:srgbClr val="76B531"/>
    <a:srgbClr val="B0DC80"/>
    <a:srgbClr val="95D054"/>
    <a:srgbClr val="C2E49C"/>
    <a:srgbClr val="93FFC4"/>
    <a:srgbClr val="5BFFA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1" autoAdjust="0"/>
    <p:restoredTop sz="95823" autoAdjust="0"/>
  </p:normalViewPr>
  <p:slideViewPr>
    <p:cSldViewPr>
      <p:cViewPr>
        <p:scale>
          <a:sx n="89" d="100"/>
          <a:sy n="89" d="100"/>
        </p:scale>
        <p:origin x="-564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84948-19EE-49AC-AD46-5EB20C629D6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E1EDB-8FD6-4DBE-A085-AAF41E933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092D1-1A89-4360-8450-2F2F0D2A42E9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361D7-10E4-4DBC-89E5-0C9C7756B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3625" r="9045" b="15099"/>
          <a:stretch>
            <a:fillRect/>
          </a:stretch>
        </p:blipFill>
        <p:spPr bwMode="auto">
          <a:xfrm>
            <a:off x="-27542" y="0"/>
            <a:ext cx="91715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4363" r="9045" b="14361"/>
          <a:stretch>
            <a:fillRect/>
          </a:stretch>
        </p:blipFill>
        <p:spPr bwMode="auto">
          <a:xfrm>
            <a:off x="0" y="0"/>
            <a:ext cx="91715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4363" r="9045" b="14361"/>
          <a:stretch>
            <a:fillRect/>
          </a:stretch>
        </p:blipFill>
        <p:spPr bwMode="auto">
          <a:xfrm>
            <a:off x="-27542" y="0"/>
            <a:ext cx="91715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3624" r="9045" b="15099"/>
          <a:stretch>
            <a:fillRect/>
          </a:stretch>
        </p:blipFill>
        <p:spPr bwMode="auto">
          <a:xfrm>
            <a:off x="0" y="0"/>
            <a:ext cx="91715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5397" t="24363" r="8454" b="14360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24903" t="24363" r="8948" b="14361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5397" t="22148" r="8454" b="158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1410" r="8454" b="165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1410" r="8454" b="165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5397" t="24441" r="9045" b="14282"/>
          <a:stretch>
            <a:fillRect/>
          </a:stretch>
        </p:blipFill>
        <p:spPr bwMode="auto">
          <a:xfrm>
            <a:off x="-27542" y="0"/>
            <a:ext cx="91715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5397" t="24082" r="8454" b="13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1410" r="8454" b="165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1410" r="8454" b="16856"/>
          <a:stretch>
            <a:fillRect/>
          </a:stretch>
        </p:blipFill>
        <p:spPr bwMode="auto">
          <a:xfrm>
            <a:off x="0" y="0"/>
            <a:ext cx="91855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5397" t="21410" r="8454" b="165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25397" t="21129" r="8454" b="168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25397" t="21129" r="8454" b="1685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.pinimg.com/564x/9f/2e/22/9f2e226c6806e4f97ec3995b2d1bc009.jpg"/>
          <p:cNvPicPr>
            <a:picLocks noChangeAspect="1" noChangeArrowheads="1"/>
          </p:cNvPicPr>
          <p:nvPr/>
        </p:nvPicPr>
        <p:blipFill>
          <a:blip r:embed="rId2" cstate="print"/>
          <a:srcRect b="13376"/>
          <a:stretch>
            <a:fillRect/>
          </a:stretch>
        </p:blipFill>
        <p:spPr bwMode="auto">
          <a:xfrm rot="16200000">
            <a:off x="612490" y="-100322"/>
            <a:ext cx="3238500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10" name="Picture 18" descr="https://i.pinimg.com/564x/cf/ac/70/cfac7093469eed8dde44cb18e37a61e8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 rot="16200000">
            <a:off x="609160" y="3143368"/>
            <a:ext cx="3245160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15" name="Picture 82" descr="картинки для рисования на ткан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567764" y="3145204"/>
            <a:ext cx="3248832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16" name="Picture 44" descr="Hello everyone ! I am joy Ghosh , A preofessional Graphic Designer at Online markets. I will do unique Coloring Book Page for children and adults. If you Interested to Do work from me plaease feel free to contact me. Thank In Advan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4572001" y="-99391"/>
            <a:ext cx="3240360" cy="396043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2" descr="Цветочная раскраска для подснежн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605802" y="3146726"/>
            <a:ext cx="3240359" cy="39489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3" name="Picture 62" descr="Идеи для росписи пасхальных яи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331478" cy="3240360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4" name="Picture 66" descr="SAMOLEPÍCÍ ŠABLONY | Barevný písek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l="2778" t="2222" r="2778" b="2222"/>
          <a:stretch>
            <a:fillRect/>
          </a:stretch>
        </p:blipFill>
        <p:spPr bwMode="auto">
          <a:xfrm>
            <a:off x="3059832" y="332656"/>
            <a:ext cx="2448272" cy="3096344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5" name="Picture 54" descr="Пасхальные трафареты. Идеи для росписи пасхальных яиц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580112" y="0"/>
            <a:ext cx="2808312" cy="3433204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6" name="Picture 80" descr=" "/>
          <p:cNvPicPr>
            <a:picLocks noChangeAspect="1" noChangeArrowheads="1"/>
          </p:cNvPicPr>
          <p:nvPr/>
        </p:nvPicPr>
        <p:blipFill>
          <a:blip r:embed="rId6" cstate="print">
            <a:lum bright="30000"/>
          </a:blip>
          <a:srcRect/>
          <a:stretch>
            <a:fillRect/>
          </a:stretch>
        </p:blipFill>
        <p:spPr bwMode="auto">
          <a:xfrm rot="16200000">
            <a:off x="4547512" y="3165456"/>
            <a:ext cx="3230663" cy="390176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4" descr="Easter Basket Coloring P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76778" y="7398"/>
            <a:ext cx="2952328" cy="36028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3" name="Picture 40" descr="#filografi #filografiteknikleri #filografidesenleri #filografidekorları #tablolar#filografidese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649800" y="3575336"/>
            <a:ext cx="2092872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5" name="Picture 78" descr="planse primavara, ghioceii, flori primavara | Cu Alex la gradini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641723" y="-593051"/>
            <a:ext cx="2109026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6" name="Picture 24" descr="FLORES COLOREAR - Irina Chirkova - Веб-альбомы Picas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631125" y="1505779"/>
            <a:ext cx="2088232" cy="391845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7" name="Picture 60" descr="A selection of fun printable Easter colouring pages for all ages to print and enjoy. The kids will have fun colouring these in.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 rot="16200000">
            <a:off x="359240" y="3177266"/>
            <a:ext cx="3389541" cy="360497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s://i.pinimg.com/564x/9d/46/b6/9d46b6a1adc8490fbae12a0ff53cc032.jpg"/>
          <p:cNvPicPr>
            <a:picLocks noChangeAspect="1" noChangeArrowheads="1"/>
          </p:cNvPicPr>
          <p:nvPr/>
        </p:nvPicPr>
        <p:blipFill>
          <a:blip r:embed="rId2" cstate="print"/>
          <a:srcRect l="5362" t="19953" r="6453" b="7363"/>
          <a:stretch>
            <a:fillRect/>
          </a:stretch>
        </p:blipFill>
        <p:spPr bwMode="auto">
          <a:xfrm rot="16200000">
            <a:off x="624944" y="-184784"/>
            <a:ext cx="3240360" cy="398720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3" name="Picture 10" descr="https://i.pinimg.com/564x/97/ac/74/97ac74efbd4b150d2cc5c90acbe67a98.jpg"/>
          <p:cNvPicPr>
            <a:picLocks noChangeAspect="1" noChangeArrowheads="1"/>
          </p:cNvPicPr>
          <p:nvPr/>
        </p:nvPicPr>
        <p:blipFill>
          <a:blip r:embed="rId3" cstate="print"/>
          <a:srcRect t="6485" b="6617"/>
          <a:stretch>
            <a:fillRect/>
          </a:stretch>
        </p:blipFill>
        <p:spPr bwMode="auto">
          <a:xfrm rot="16200000">
            <a:off x="623378" y="3057142"/>
            <a:ext cx="3240360" cy="39840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6" name="Picture 30" descr="A sure sign of spring is a bee buzzing among a bouquet of flowers.  (Good for: kindergarten)"/>
          <p:cNvPicPr>
            <a:picLocks noChangeAspect="1" noChangeArrowheads="1"/>
          </p:cNvPicPr>
          <p:nvPr/>
        </p:nvPicPr>
        <p:blipFill>
          <a:blip r:embed="rId4" cstate="print"/>
          <a:srcRect t="1818" b="1818"/>
          <a:stretch>
            <a:fillRect/>
          </a:stretch>
        </p:blipFill>
        <p:spPr bwMode="auto">
          <a:xfrm rot="16200000">
            <a:off x="4590080" y="-189480"/>
            <a:ext cx="3224514" cy="39807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8" name="Picture 76" descr="5215.🔴 ВЫШИВКА РИШЕЛЬЕ в РАЗНЫХ ВАРИАНТАХ.🔴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4578714" y="3062247"/>
            <a:ext cx="3240359" cy="397386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ba/fd/8c/bafd8cadaf8fa63c63bca0124bcf05f3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 rot="16200000">
            <a:off x="692506" y="-252346"/>
            <a:ext cx="2952328" cy="397831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4" name="Picture 8" descr="https://i.pinimg.com/564x/a7/c9/5f/a7c95fea6e102041b46c7371e1a61f8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644008" y="-243409"/>
            <a:ext cx="2952328" cy="3960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5" name="Picture 14" descr="https://i.pinimg.com/564x/a1/24/6d/a1246d34aea13ae6fcb446bb507aabc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 flipH="1">
            <a:off x="768892" y="2623596"/>
            <a:ext cx="2781680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6" name="Picture 2" descr="Раскраски деревья и кустарники | Раскраски, Книжка-раскраска, Раскраски с  животными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 rot="16200000">
            <a:off x="4720018" y="2632912"/>
            <a:ext cx="2800311" cy="39604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i.pinimg.com/564x/39/b7/d5/39b7d5780e82a93423955bdaf04ff13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4716016" y="260648"/>
            <a:ext cx="4203960" cy="453650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8" name="Picture 16" descr="https://i.pinimg.com/564x/93/4f/f0/934ff0bfcab270494901f0f1f48c736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659129" y="1171299"/>
            <a:ext cx="6150971" cy="432967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cxnSp>
        <p:nvCxnSpPr>
          <p:cNvPr id="10" name="Прямая соединительная линия 9"/>
          <p:cNvCxnSpPr>
            <a:stCxn id="8" idx="0"/>
            <a:endCxn id="8" idx="2"/>
          </p:cNvCxnSpPr>
          <p:nvPr/>
        </p:nvCxnSpPr>
        <p:spPr>
          <a:xfrm flipV="1">
            <a:off x="251520" y="3336134"/>
            <a:ext cx="4329673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51520" y="4941168"/>
            <a:ext cx="4329673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251520" y="1844824"/>
            <a:ext cx="4329673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411760" y="260648"/>
            <a:ext cx="1" cy="615097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6" idx="3"/>
          </p:cNvCxnSpPr>
          <p:nvPr/>
        </p:nvCxnSpPr>
        <p:spPr>
          <a:xfrm>
            <a:off x="4716016" y="2492898"/>
            <a:ext cx="4203960" cy="360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6" idx="0"/>
            <a:endCxn id="6" idx="2"/>
          </p:cNvCxnSpPr>
          <p:nvPr/>
        </p:nvCxnSpPr>
        <p:spPr>
          <a:xfrm>
            <a:off x="6817996" y="260648"/>
            <a:ext cx="0" cy="453650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6" descr="https://i.pinimg.com/564x/95/7e/c3/957ec34c7c5a142e42b641adf6f7e60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30000"/>
          </a:blip>
          <a:srcRect/>
          <a:stretch>
            <a:fillRect/>
          </a:stretch>
        </p:blipFill>
        <p:spPr bwMode="auto">
          <a:xfrm>
            <a:off x="4716016" y="260648"/>
            <a:ext cx="4176464" cy="456710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11" name="Picture 8" descr="картинки для детей весна пришла | Art, Canvas art, Easy canvas paintin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51520" y="260648"/>
            <a:ext cx="4342251" cy="612068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cxnSp>
        <p:nvCxnSpPr>
          <p:cNvPr id="10" name="Прямая соединительная линия 9"/>
          <p:cNvCxnSpPr>
            <a:endCxn id="8" idx="2"/>
          </p:cNvCxnSpPr>
          <p:nvPr/>
        </p:nvCxnSpPr>
        <p:spPr>
          <a:xfrm flipV="1">
            <a:off x="251520" y="3336134"/>
            <a:ext cx="4329673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51520" y="4941168"/>
            <a:ext cx="4329673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251520" y="1844824"/>
            <a:ext cx="4329673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411760" y="260648"/>
            <a:ext cx="1" cy="615097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16016" y="2492898"/>
            <a:ext cx="4203960" cy="360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17996" y="260648"/>
            <a:ext cx="0" cy="453650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ttps://i.pinimg.com/564x/f6/2d/ea/f62dea3d6202ab8901ff40cad314e13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11842" t="1214" r="10526" b="24747"/>
          <a:stretch>
            <a:fillRect/>
          </a:stretch>
        </p:blipFill>
        <p:spPr bwMode="auto">
          <a:xfrm>
            <a:off x="4716016" y="188640"/>
            <a:ext cx="4248472" cy="460851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18" name="Picture 2" descr="https://i.pinimg.com/564x/12/99/ef/1299ef892a9f0d80ce656015b019d727.jpg"/>
          <p:cNvPicPr>
            <a:picLocks noChangeAspect="1" noChangeArrowheads="1"/>
          </p:cNvPicPr>
          <p:nvPr/>
        </p:nvPicPr>
        <p:blipFill>
          <a:blip r:embed="rId3" cstate="print"/>
          <a:srcRect l="3750" t="72133" r="45449" b="5523"/>
          <a:stretch>
            <a:fillRect/>
          </a:stretch>
        </p:blipFill>
        <p:spPr bwMode="auto">
          <a:xfrm rot="16200000">
            <a:off x="-681441" y="1121603"/>
            <a:ext cx="6155646" cy="4289723"/>
          </a:xfrm>
          <a:prstGeom prst="rect">
            <a:avLst/>
          </a:prstGeom>
          <a:noFill/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251520" y="3284984"/>
            <a:ext cx="4329673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51520" y="4869160"/>
            <a:ext cx="4329673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251520" y="1772816"/>
            <a:ext cx="4329673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411760" y="260648"/>
            <a:ext cx="1" cy="615097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88024" y="2492896"/>
            <a:ext cx="4203960" cy="360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716016" y="188640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17996" y="260648"/>
            <a:ext cx="0" cy="453650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https://i.pinimg.com/564x/7f/19/b9/7f19b9f1f600d39a1a5c9b8701ea02af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51520" y="260648"/>
            <a:ext cx="4392488" cy="45438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pic>
        <p:nvPicPr>
          <p:cNvPr id="17" name="Picture 10" descr="Стокові векторні зображення Пролісок | Depositphotos®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4716017" y="260648"/>
            <a:ext cx="4176464" cy="453650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251520" y="3284984"/>
            <a:ext cx="4329673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51520" y="1628800"/>
            <a:ext cx="432048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2373395" y="332656"/>
            <a:ext cx="38365" cy="432048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16016" y="2492898"/>
            <a:ext cx="4203960" cy="360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4716016" y="260648"/>
            <a:ext cx="4176464" cy="45365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817996" y="260648"/>
            <a:ext cx="0" cy="453650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0</Words>
  <Application>Microsoft Office PowerPoint</Application>
  <PresentationFormat>Экран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</dc:creator>
  <cp:lastModifiedBy>Мой</cp:lastModifiedBy>
  <cp:revision>1207</cp:revision>
  <dcterms:created xsi:type="dcterms:W3CDTF">2021-03-03T17:27:13Z</dcterms:created>
  <dcterms:modified xsi:type="dcterms:W3CDTF">2021-03-21T11:56:14Z</dcterms:modified>
</cp:coreProperties>
</file>